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B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08/11/18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08/11/18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14" name="Picture 13" descr="TAB_all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5" name="Picture 14" descr="SIXWAYS TakeNotice_white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6672"/>
            <a:ext cx="2203704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latin typeface="Arial"/>
                <a:cs typeface="Arial"/>
              </a:rPr>
            </a:br>
            <a:r>
              <a:rPr lang="en-GB" sz="3000" b="1" dirty="0">
                <a:latin typeface="Arial"/>
                <a:cs typeface="Arial"/>
              </a:rPr>
              <a:t>second line if required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4" name="Picture 13" descr="SIXWAYS TakeNotice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6672"/>
            <a:ext cx="2203704" cy="551688"/>
          </a:xfrm>
          <a:prstGeom prst="rect">
            <a:avLst/>
          </a:prstGeom>
        </p:spPr>
      </p:pic>
      <p:pic>
        <p:nvPicPr>
          <p:cNvPr id="15" name="Picture 14" descr="TAB_all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23</cp:revision>
  <dcterms:created xsi:type="dcterms:W3CDTF">2012-06-12T15:56:20Z</dcterms:created>
  <dcterms:modified xsi:type="dcterms:W3CDTF">2018-11-08T18:08:41Z</dcterms:modified>
</cp:coreProperties>
</file>