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emf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7" name="Picture 5" descr="TAB_col_white_background.eps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SIXWAYS TakeNotice_col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</a:br>
            <a:r>
              <a:rPr lang="en-GB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second line if required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595959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rgbClr val="660066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364" name="Picture 2" descr="TAB_col_white_background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509588"/>
            <a:ext cx="1663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pic>
        <p:nvPicPr>
          <p:cNvPr id="5" name="Picture 4" descr="TAB_col_backgroun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548680"/>
            <a:ext cx="1655064" cy="701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3" name="Picture 12" descr="SIXWAYS TakeNotice_col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20</cp:revision>
  <dcterms:created xsi:type="dcterms:W3CDTF">2012-06-12T15:56:20Z</dcterms:created>
  <dcterms:modified xsi:type="dcterms:W3CDTF">2018-10-30T10:07:39Z</dcterms:modified>
</cp:coreProperties>
</file>