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7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B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8" d="100"/>
          <a:sy n="148" d="100"/>
        </p:scale>
        <p:origin x="-19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CCAEB-7496-4C12-9A08-526B0D813A46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8D4E6-F64F-4999-AC2A-A008E685C04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246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772400" cy="1470025"/>
          </a:xfrm>
        </p:spPr>
        <p:txBody>
          <a:bodyPr/>
          <a:lstStyle>
            <a:lvl1pPr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6400800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7AB759-530A-46AC-842F-B07144F002F9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D8A0A-4898-40BF-9009-4DA7E611EAC1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3200"/>
            </a:lvl1pPr>
            <a:lvl2pPr>
              <a:defRPr sz="2800"/>
            </a:lvl2pPr>
            <a:lvl3pPr>
              <a:defRPr sz="2800"/>
            </a:lvl3pPr>
            <a:lvl4pPr>
              <a:defRPr sz="2800"/>
            </a:lvl4pPr>
            <a:lvl5pPr>
              <a:defRPr sz="2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FF8105-8845-4543-9ED8-9E57E8E42CB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FF8E4D-CDF4-4B1F-BD52-35BFB528DB8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56792"/>
            <a:ext cx="2057400" cy="4569371"/>
          </a:xfrm>
        </p:spPr>
        <p:txBody>
          <a:bodyPr vert="eaVert"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56792"/>
            <a:ext cx="6019800" cy="4569371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76883-B614-42E6-9595-363FA777B03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15344-E335-44E9-ACDC-CB4826450486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8229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2B6232-AB33-4513-9527-F98CEC472D23}" type="datetimeFigureOut">
              <a:rPr lang="en-GB" smtClean="0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8A139-7ABE-46A1-B082-C2C77667394C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5CD916-7149-4247-856D-87DAB39295C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CF840-035C-411F-BA81-AF7A8ED78138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2492896"/>
            <a:ext cx="4038600" cy="3633267"/>
          </a:xfrm>
        </p:spPr>
        <p:txBody>
          <a:bodyPr/>
          <a:lstStyle>
            <a:lvl1pPr>
              <a:defRPr sz="2800" baseline="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86536" y="2492896"/>
            <a:ext cx="4038600" cy="363326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D09641-23CB-4E80-A5B0-5F03D2E94610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FA264-F771-4264-8DF0-4BB7F0DA3C69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880" y="1268760"/>
            <a:ext cx="5842992" cy="1143000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5880" y="2348880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068959"/>
            <a:ext cx="4040188" cy="305720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2344" y="2348880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83361" y="3068960"/>
            <a:ext cx="4041775" cy="3057202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9A4E03-F40B-4399-AC2E-A4C6E9D600B3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2BDDC-0BFC-44A0-A4BA-47C3E99EB1AA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E8F7DA-80EC-4CF7-AB7B-078F533B953B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4E6293-7DA2-4D9E-8605-5715E69AF2C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E269B-21F6-4A71-848B-6E891C314B7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89173-A1D5-421E-B384-2A426DF314C2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86830"/>
            <a:ext cx="3008313" cy="116205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008313" cy="3705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9648B1-3911-4AC2-8E3A-DF4A70CC86E7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3D388-5704-4C64-A883-D899E8570667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AAA9A3-945F-42AF-BCAE-8459AEA58868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4E2F5-7E8D-47B8-82FB-3832A72B6BDB}" type="slidenum">
              <a:rPr lang="en-GB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BF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67544" y="1268760"/>
            <a:ext cx="58429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92896"/>
            <a:ext cx="8229600" cy="363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6A7D1D-6254-4063-974C-6A2AE04E4B91}" type="datetimeFigureOut">
              <a:rPr lang="en-GB"/>
              <a:pPr/>
              <a:t>30/10/18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6878614-5F41-4702-8E44-D9C8B2874F5D}" type="slidenum">
              <a:rPr lang="en-GB"/>
              <a:pPr/>
              <a:t>‹#›</a:t>
            </a:fld>
            <a:endParaRPr lang="en-GB" dirty="0"/>
          </a:p>
        </p:txBody>
      </p:sp>
      <p:pic>
        <p:nvPicPr>
          <p:cNvPr id="14" name="Picture 13" descr="TAB_allwhite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  <p:pic>
        <p:nvPicPr>
          <p:cNvPr id="15" name="Picture 14" descr="SIXWAYS TakeNotice_white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6672"/>
            <a:ext cx="2203704" cy="5516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406400" y="1625600"/>
            <a:ext cx="725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GB" sz="3000" b="1" dirty="0">
                <a:latin typeface="Arial"/>
                <a:cs typeface="Arial"/>
              </a:rPr>
              <a:t>Presentation title 30 point</a:t>
            </a:r>
            <a:br>
              <a:rPr lang="en-GB" sz="3000" b="1" dirty="0">
                <a:latin typeface="Arial"/>
                <a:cs typeface="Arial"/>
              </a:rPr>
            </a:br>
            <a:r>
              <a:rPr lang="en-GB" sz="3000" b="1" dirty="0">
                <a:latin typeface="Arial"/>
                <a:cs typeface="Arial"/>
              </a:rPr>
              <a:t>second line if required</a:t>
            </a:r>
            <a:endParaRPr lang="en-US" sz="3000" dirty="0">
              <a:latin typeface="Arial"/>
              <a:cs typeface="Arial"/>
            </a:endParaRPr>
          </a:p>
        </p:txBody>
      </p:sp>
      <p:sp>
        <p:nvSpPr>
          <p:cNvPr id="15362" name="Rectangle 7"/>
          <p:cNvSpPr>
            <a:spLocks noChangeArrowheads="1"/>
          </p:cNvSpPr>
          <p:nvPr/>
        </p:nvSpPr>
        <p:spPr bwMode="auto">
          <a:xfrm>
            <a:off x="406400" y="4295775"/>
            <a:ext cx="6821488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Presentation sub-title 24 point</a:t>
            </a:r>
          </a:p>
          <a:p>
            <a:pPr>
              <a:lnSpc>
                <a:spcPct val="120000"/>
              </a:lnSpc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Second line if required</a:t>
            </a:r>
          </a:p>
        </p:txBody>
      </p: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>
            <a:off x="519113" y="2809875"/>
            <a:ext cx="701357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ot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689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chesteruniversity_22016990603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000" dirty="0" smtClean="0">
                <a:solidFill>
                  <a:schemeClr val="bg1">
                    <a:lumMod val="95000"/>
                  </a:schemeClr>
                </a:solidFill>
              </a:rPr>
              <a:t>Ideally images</a:t>
            </a:r>
            <a:endParaRPr lang="en-GB" sz="3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2F2F2"/>
                </a:solidFill>
              </a:rPr>
              <a:t>Should fill the screen</a:t>
            </a:r>
          </a:p>
          <a:p>
            <a:r>
              <a:rPr lang="en-GB" sz="2400" dirty="0" smtClean="0">
                <a:solidFill>
                  <a:srgbClr val="F2F2F2"/>
                </a:solidFill>
              </a:rPr>
              <a:t>With minimum or no text</a:t>
            </a:r>
            <a:endParaRPr lang="en-GB" sz="2400" dirty="0">
              <a:solidFill>
                <a:srgbClr val="F2F2F2"/>
              </a:solidFill>
            </a:endParaRPr>
          </a:p>
        </p:txBody>
      </p:sp>
      <p:pic>
        <p:nvPicPr>
          <p:cNvPr id="14" name="Picture 13" descr="SIXWAYS TakeNotice_white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76672"/>
            <a:ext cx="2203704" cy="551688"/>
          </a:xfrm>
          <a:prstGeom prst="rect">
            <a:avLst/>
          </a:prstGeom>
        </p:spPr>
      </p:pic>
      <p:pic>
        <p:nvPicPr>
          <p:cNvPr id="15" name="Picture 14" descr="TAB_all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1655064" cy="7010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</a:t>
            </a:r>
            <a:r>
              <a:rPr lang="en-US" dirty="0" smtClean="0"/>
              <a:t>content</a:t>
            </a:r>
          </a:p>
          <a:p>
            <a:r>
              <a:rPr lang="en-US" dirty="0" smtClean="0"/>
              <a:t>Not impact on the copy area</a:t>
            </a:r>
            <a:endParaRPr lang="en-US" dirty="0"/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4581128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4581128"/>
            <a:ext cx="2496278" cy="1872208"/>
          </a:xfrm>
          <a:prstGeom prst="rect">
            <a:avLst/>
          </a:prstGeom>
        </p:spPr>
      </p:pic>
      <p:pic>
        <p:nvPicPr>
          <p:cNvPr id="7" name="Picture 6" descr="Broaden Your Studies 4 NEW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4581128"/>
            <a:ext cx="2520280" cy="189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4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images should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492896"/>
            <a:ext cx="5256584" cy="3633267"/>
          </a:xfrm>
        </p:spPr>
        <p:txBody>
          <a:bodyPr/>
          <a:lstStyle/>
          <a:p>
            <a:r>
              <a:rPr lang="en-US" dirty="0"/>
              <a:t>Be uniform in size</a:t>
            </a:r>
          </a:p>
          <a:p>
            <a:r>
              <a:rPr lang="en-US" dirty="0"/>
              <a:t>Compliment the content</a:t>
            </a:r>
          </a:p>
          <a:p>
            <a:r>
              <a:rPr lang="en-US" dirty="0"/>
              <a:t>Not impact on the copy area</a:t>
            </a:r>
          </a:p>
        </p:txBody>
      </p:sp>
      <p:pic>
        <p:nvPicPr>
          <p:cNvPr id="4" name="Picture 3" descr="UoM-20140326_DSCF2448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1484784"/>
            <a:ext cx="2520280" cy="1890210"/>
          </a:xfrm>
          <a:prstGeom prst="rect">
            <a:avLst/>
          </a:prstGeom>
        </p:spPr>
      </p:pic>
      <p:pic>
        <p:nvPicPr>
          <p:cNvPr id="6" name="Picture 5" descr="AerialView1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00" y="3645024"/>
            <a:ext cx="249627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944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57</Words>
  <Application>Microsoft Macintosh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Ideally images</vt:lpstr>
      <vt:lpstr>Or images should</vt:lpstr>
      <vt:lpstr>Or images should</vt:lpstr>
    </vt:vector>
  </TitlesOfParts>
  <Company>University of Manchester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MZYSSPB2</dc:creator>
  <cp:lastModifiedBy>Jane Naylor</cp:lastModifiedBy>
  <cp:revision>22</cp:revision>
  <dcterms:created xsi:type="dcterms:W3CDTF">2012-06-12T15:56:20Z</dcterms:created>
  <dcterms:modified xsi:type="dcterms:W3CDTF">2018-10-30T10:11:40Z</dcterms:modified>
</cp:coreProperties>
</file>