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2A85"/>
    <a:srgbClr val="4253A0"/>
    <a:srgbClr val="92B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08/11/18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14" name="Picture 13" descr="TAB_all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7" name="Picture 16" descr="SIXWAYS Give_white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6672"/>
            <a:ext cx="1959864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rgbClr val="FFFFFF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solidFill>
                  <a:srgbClr val="FFFFFF"/>
                </a:solidFill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GB" sz="3000" b="1" dirty="0">
                <a:solidFill>
                  <a:srgbClr val="FFFFFF"/>
                </a:solidFill>
                <a:latin typeface="Arial"/>
                <a:cs typeface="Arial"/>
              </a:rPr>
              <a:t>second line if required</a:t>
            </a:r>
            <a:endParaRPr lang="en-US" sz="30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FFFFFF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FFFFFF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rgbClr val="FFFFFF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5" name="Picture 14" descr="TAB_all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7" name="Picture 16" descr="SIXWAYS Give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6672"/>
            <a:ext cx="1959864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25</cp:revision>
  <dcterms:created xsi:type="dcterms:W3CDTF">2012-06-12T15:56:20Z</dcterms:created>
  <dcterms:modified xsi:type="dcterms:W3CDTF">2018-11-08T18:06:37Z</dcterms:modified>
</cp:coreProperties>
</file>