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2A85"/>
    <a:srgbClr val="4253A0"/>
    <a:srgbClr val="92B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2A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14" name="Picture 13" descr="TAB_allwhite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7" name="Picture 16" descr="SIXWAYS Give_white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6672"/>
            <a:ext cx="1959864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latin typeface="Arial"/>
                <a:cs typeface="Arial"/>
              </a:rPr>
            </a:br>
            <a:r>
              <a:rPr lang="en-GB" sz="3000" b="1" dirty="0">
                <a:latin typeface="Arial"/>
                <a:cs typeface="Arial"/>
              </a:rPr>
              <a:t>second line if required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5" name="Picture 14" descr="TAB_all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7" name="Picture 16" descr="SIXWAYS Give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6672"/>
            <a:ext cx="1959864" cy="551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24</cp:revision>
  <dcterms:created xsi:type="dcterms:W3CDTF">2012-06-12T15:56:20Z</dcterms:created>
  <dcterms:modified xsi:type="dcterms:W3CDTF">2018-10-30T10:15:45Z</dcterms:modified>
</cp:coreProperties>
</file>