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1C6B"/>
    <a:srgbClr val="B22A85"/>
    <a:srgbClr val="4253A0"/>
    <a:srgbClr val="92BF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1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CCAEB-7496-4C12-9A08-526B0D813A46}" type="datetimeFigureOut">
              <a:rPr lang="en-GB" smtClean="0"/>
              <a:pPr/>
              <a:t>08/11/18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8D4E6-F64F-4999-AC2A-A008E685C04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246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772400" cy="1470025"/>
          </a:xfrm>
        </p:spPr>
        <p:txBody>
          <a:bodyPr/>
          <a:lstStyle>
            <a:lvl1pPr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AB759-530A-46AC-842F-B07144F002F9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D8A0A-4898-40BF-9009-4DA7E611EAC1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FF8105-8845-4543-9ED8-9E57E8E42CB7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F8E4D-CDF4-4B1F-BD52-35BFB528DB8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56792"/>
            <a:ext cx="2057400" cy="4569371"/>
          </a:xfrm>
        </p:spPr>
        <p:txBody>
          <a:bodyPr vert="eaVert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56792"/>
            <a:ext cx="6019800" cy="4569371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76883-B614-42E6-9595-363FA777B038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15344-E335-44E9-ACDC-CB4826450486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B6232-AB33-4513-9527-F98CEC472D23}" type="datetimeFigureOut">
              <a:rPr lang="en-GB" smtClean="0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8A139-7ABE-46A1-B082-C2C77667394C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5CD916-7149-4247-856D-87DAB39295C7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CF840-035C-411F-BA81-AF7A8ED78138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2492896"/>
            <a:ext cx="4038600" cy="3633267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536" y="2492896"/>
            <a:ext cx="4038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D09641-23CB-4E80-A5B0-5F03D2E94610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FA264-F771-4264-8DF0-4BB7F0DA3C69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80" y="2348880"/>
            <a:ext cx="4040188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068959"/>
            <a:ext cx="4040188" cy="305720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2344" y="2348880"/>
            <a:ext cx="4041775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3361" y="3068960"/>
            <a:ext cx="4041775" cy="305720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9A4E03-F40B-4399-AC2E-A4C6E9D600B3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2BDDC-0BFC-44A0-A4BA-47C3E99EB1A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E8F7DA-80EC-4CF7-AB7B-078F533B953B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E6293-7DA2-4D9E-8605-5715E69AF2C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E269B-21F6-4A71-848B-6E891C314B78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89173-A1D5-421E-B384-2A426DF314C2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86830"/>
            <a:ext cx="3008313" cy="116205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648B1-3911-4AC2-8E3A-DF4A70CC86E7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D388-5704-4C64-A883-D899E857066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AAA9A3-945F-42AF-BCAE-8459AEA58868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E2F5-7E8D-47B8-82FB-3832A72B6BDB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7544" y="1268760"/>
            <a:ext cx="58429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492896"/>
            <a:ext cx="8229600" cy="363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6A7D1D-6254-4063-974C-6A2AE04E4B91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6878614-5F41-4702-8E44-D9C8B2874F5D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14" name="Picture 13" descr="TAB_allwhite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  <p:pic>
        <p:nvPicPr>
          <p:cNvPr id="18" name="Picture 17" descr="SIXWAYS Connect_white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76672"/>
            <a:ext cx="2444496" cy="5516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rgbClr val="FFFFFF"/>
          </a:solidFill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rgbClr val="FFFFFF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FFFFFF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rgbClr val="FFFFFF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FFFFFF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800" kern="1200">
          <a:solidFill>
            <a:srgbClr val="FFFFFF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406400" y="1625600"/>
            <a:ext cx="7254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GB" sz="3000" b="1" dirty="0">
                <a:solidFill>
                  <a:srgbClr val="FFFFFF"/>
                </a:solidFill>
                <a:latin typeface="Arial"/>
                <a:cs typeface="Arial"/>
              </a:rPr>
              <a:t>Presentation title 30 point</a:t>
            </a:r>
            <a:br>
              <a:rPr lang="en-GB" sz="3000" b="1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GB" sz="3000" b="1" dirty="0">
                <a:solidFill>
                  <a:srgbClr val="FFFFFF"/>
                </a:solidFill>
                <a:latin typeface="Arial"/>
                <a:cs typeface="Arial"/>
              </a:rPr>
              <a:t>second line if required</a:t>
            </a:r>
            <a:endParaRPr lang="en-US" sz="30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5362" name="Rectangle 7"/>
          <p:cNvSpPr>
            <a:spLocks noChangeArrowheads="1"/>
          </p:cNvSpPr>
          <p:nvPr/>
        </p:nvSpPr>
        <p:spPr bwMode="auto">
          <a:xfrm>
            <a:off x="406400" y="4295775"/>
            <a:ext cx="6821488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FFFFFF"/>
                </a:solidFill>
                <a:cs typeface="Arial" charset="0"/>
              </a:rPr>
              <a:t>Presentation sub-title 24 point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FFFFFF"/>
                </a:solidFill>
                <a:cs typeface="Arial" charset="0"/>
              </a:rPr>
              <a:t>Second line if required</a:t>
            </a:r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519113" y="2809875"/>
            <a:ext cx="7013575" cy="0"/>
          </a:xfrm>
          <a:prstGeom prst="line">
            <a:avLst/>
          </a:prstGeom>
          <a:noFill/>
          <a:ln w="25400">
            <a:solidFill>
              <a:srgbClr val="FFFFFF"/>
            </a:solidFill>
            <a:prstDash val="dot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16689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nchesteruniversity_220169906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000" dirty="0" smtClean="0">
                <a:solidFill>
                  <a:schemeClr val="bg1">
                    <a:lumMod val="95000"/>
                  </a:schemeClr>
                </a:solidFill>
              </a:rPr>
              <a:t>Ideally images</a:t>
            </a:r>
            <a:endParaRPr lang="en-GB" sz="3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2F2F2"/>
                </a:solidFill>
              </a:rPr>
              <a:t>Should fill the screen</a:t>
            </a:r>
          </a:p>
          <a:p>
            <a:r>
              <a:rPr lang="en-GB" sz="2400" dirty="0" smtClean="0">
                <a:solidFill>
                  <a:srgbClr val="F2F2F2"/>
                </a:solidFill>
              </a:rPr>
              <a:t>With minimum or no text</a:t>
            </a:r>
            <a:endParaRPr lang="en-GB" sz="2400" dirty="0">
              <a:solidFill>
                <a:srgbClr val="F2F2F2"/>
              </a:solidFill>
            </a:endParaRPr>
          </a:p>
        </p:txBody>
      </p:sp>
      <p:pic>
        <p:nvPicPr>
          <p:cNvPr id="15" name="Picture 14" descr="TAB_all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  <p:pic>
        <p:nvPicPr>
          <p:cNvPr id="18" name="Picture 17" descr="SIXWAYS Connect_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76672"/>
            <a:ext cx="2444496" cy="5516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</a:t>
            </a:r>
            <a:r>
              <a:rPr lang="en-US" dirty="0" smtClean="0"/>
              <a:t>content</a:t>
            </a:r>
          </a:p>
          <a:p>
            <a:r>
              <a:rPr lang="en-US" dirty="0" smtClean="0"/>
              <a:t>Not impact on the copy area</a:t>
            </a:r>
            <a:endParaRPr lang="en-US" dirty="0"/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4581128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4581128"/>
            <a:ext cx="2496278" cy="1872208"/>
          </a:xfrm>
          <a:prstGeom prst="rect">
            <a:avLst/>
          </a:prstGeom>
        </p:spPr>
      </p:pic>
      <p:pic>
        <p:nvPicPr>
          <p:cNvPr id="7" name="Picture 6" descr="Broaden Your Studies 4 NEW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4581128"/>
            <a:ext cx="2520280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43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5256584" cy="3633267"/>
          </a:xfrm>
        </p:spPr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content</a:t>
            </a:r>
          </a:p>
          <a:p>
            <a:r>
              <a:rPr lang="en-US" dirty="0"/>
              <a:t>Not impact on the copy area</a:t>
            </a:r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1484784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3645024"/>
            <a:ext cx="249627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4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57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Ideally images</vt:lpstr>
      <vt:lpstr>Or images should</vt:lpstr>
      <vt:lpstr>Or images should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MZYSSPB2</dc:creator>
  <cp:lastModifiedBy>Jane Naylor</cp:lastModifiedBy>
  <cp:revision>26</cp:revision>
  <dcterms:created xsi:type="dcterms:W3CDTF">2012-06-12T15:56:20Z</dcterms:created>
  <dcterms:modified xsi:type="dcterms:W3CDTF">2018-11-08T18:05:25Z</dcterms:modified>
</cp:coreProperties>
</file>