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1C6B"/>
    <a:srgbClr val="B22A85"/>
    <a:srgbClr val="4253A0"/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1C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8" name="Picture 17" descr="SIXWAYS Connect_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76672"/>
            <a:ext cx="2444496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latin typeface="Arial"/>
                <a:cs typeface="Arial"/>
              </a:rPr>
            </a:br>
            <a:r>
              <a:rPr lang="en-GB" sz="3000" b="1" dirty="0">
                <a:latin typeface="Arial"/>
                <a:cs typeface="Arial"/>
              </a:rPr>
              <a:t>second line if required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8" name="Picture 17" descr="SIXWAYS Connect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76672"/>
            <a:ext cx="2444496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25</cp:revision>
  <dcterms:created xsi:type="dcterms:W3CDTF">2012-06-12T15:56:20Z</dcterms:created>
  <dcterms:modified xsi:type="dcterms:W3CDTF">2018-10-30T10:17:11Z</dcterms:modified>
</cp:coreProperties>
</file>