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SIXWAYS BeHealthy_col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76672"/>
            <a:ext cx="2758440" cy="551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Presentation title 30 point</a:t>
            </a:r>
            <a:b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second line if required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Presentation sub-title 24 point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Second line if required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chesteruniversity_220169906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pic>
        <p:nvPicPr>
          <p:cNvPr id="5" name="Picture 4" descr="TAB_col_backgroun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48680"/>
            <a:ext cx="1655064" cy="701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>
                <a:solidFill>
                  <a:schemeClr val="bg1">
                    <a:lumMod val="95000"/>
                  </a:schemeClr>
                </a:solidFill>
              </a:rPr>
              <a:t>Ideally images</a:t>
            </a:r>
            <a:endParaRPr lang="en-GB" sz="3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2F2F2"/>
                </a:solidFill>
              </a:rPr>
              <a:t>Should fill the screen</a:t>
            </a:r>
          </a:p>
          <a:p>
            <a:r>
              <a:rPr lang="en-GB" sz="2400" dirty="0" smtClean="0">
                <a:solidFill>
                  <a:srgbClr val="F2F2F2"/>
                </a:solidFill>
              </a:rPr>
              <a:t>With minimum or no text</a:t>
            </a:r>
            <a:endParaRPr lang="en-GB" sz="2400" dirty="0">
              <a:solidFill>
                <a:srgbClr val="F2F2F2"/>
              </a:solidFill>
            </a:endParaRPr>
          </a:p>
        </p:txBody>
      </p:sp>
      <p:pic>
        <p:nvPicPr>
          <p:cNvPr id="12" name="Picture 11" descr="SIXWAYS BeHealthy_co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76672"/>
            <a:ext cx="2758440" cy="55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Not impact on the copy area</a:t>
            </a:r>
            <a:endParaRPr lang="en-US" dirty="0"/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4581128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581128"/>
            <a:ext cx="2496278" cy="1872208"/>
          </a:xfrm>
          <a:prstGeom prst="rect">
            <a:avLst/>
          </a:prstGeom>
        </p:spPr>
      </p:pic>
      <p:pic>
        <p:nvPicPr>
          <p:cNvPr id="7" name="Picture 6" descr="Broaden Your Studies 4 NE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581128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4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5256584" cy="3633267"/>
          </a:xfrm>
        </p:spPr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content</a:t>
            </a:r>
          </a:p>
          <a:p>
            <a:r>
              <a:rPr lang="en-US" dirty="0"/>
              <a:t>Not impact on the copy area</a:t>
            </a:r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84784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645024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Ideally images</vt:lpstr>
      <vt:lpstr>Or images should</vt:lpstr>
      <vt:lpstr>Or images should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Jane Naylor</cp:lastModifiedBy>
  <cp:revision>19</cp:revision>
  <dcterms:created xsi:type="dcterms:W3CDTF">2012-06-12T15:56:20Z</dcterms:created>
  <dcterms:modified xsi:type="dcterms:W3CDTF">2018-10-30T10:06:41Z</dcterms:modified>
</cp:coreProperties>
</file>